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51c3f92b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51c3f92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Sprite sheet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52891ad3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52891ad3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51c3f92b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51c3f92b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51c3f92b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51c3f92b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# Get sample points for the discrete signal(which represents a continous signal)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# The sampling frequency (samples per time unit). It is used to calculate the Fourier frequencies, freqs, in cycles per time unit. The default value is 2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51c3f92b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51c3f92b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spectrogram is a visual representation of the spectrum of frequencies of a signal as it varies with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spectrogram is the pointwise magnitude of the fourier transform of a segment of an audio signal.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Open_Wav_Spectrogramify.py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52891ad3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52891ad3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Must have the right packages in your environment ready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Open Pull_Audio.py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51c3f92b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51c3f92b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52a23eca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652a23eca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52891ad3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52891ad3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51c3f92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51c3f92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51c3f92b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51c3f92b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51c3f92b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51c3f92b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51c3f92b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51c3f92b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51c3f92b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51c3f92b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Finished it appears to just be one project, but it took the shape of what we have going tonight - some people coming together once or twice a week and making small incremental steps towards a larger objective.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52891ad3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52891ad3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51c3f92b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51c3f92b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think about it though, our voices </a:t>
            </a:r>
            <a:r>
              <a:rPr lang="en"/>
              <a:t>originated</a:t>
            </a:r>
            <a:r>
              <a:rPr lang="en"/>
              <a:t> in motor movements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52891ad3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52891ad3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284650" y="84800"/>
            <a:ext cx="4574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</a:rPr>
              <a:t>Hack Night</a:t>
            </a:r>
            <a:r>
              <a:rPr b="1" lang="en" sz="1800">
                <a:solidFill>
                  <a:srgbClr val="6AA84F"/>
                </a:solidFill>
              </a:rPr>
              <a:t>: October 17th @ 5:00 PM Student Innovation Centre</a:t>
            </a:r>
            <a:endParaRPr b="1" sz="1800">
              <a:solidFill>
                <a:srgbClr val="6AA84F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625" y="1067275"/>
            <a:ext cx="3242749" cy="3466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a sprite?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050" y="1289450"/>
            <a:ext cx="3680899" cy="372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800" y="1502750"/>
            <a:ext cx="441775" cy="1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 rotWithShape="1">
          <a:blip r:embed="rId5">
            <a:alphaModFix/>
          </a:blip>
          <a:srcRect b="0" l="13354" r="11575" t="0"/>
          <a:stretch/>
        </p:blipFill>
        <p:spPr>
          <a:xfrm>
            <a:off x="4374925" y="3397850"/>
            <a:ext cx="1692513" cy="157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EFEFE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1 - Construct Env &amp; Character Sprites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Plan of attack?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2 - Signal Processing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down audio signal in a meaningful manner?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Spectra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time   = np.arange(0, 65, .25);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0754" y="1158050"/>
            <a:ext cx="3801546" cy="28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/>
        </p:nvSpPr>
        <p:spPr>
          <a:xfrm>
            <a:off x="358250" y="1598575"/>
            <a:ext cx="4556100" cy="13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signalAmplitude   = np.sin(time)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 txBox="1"/>
          <p:nvPr/>
        </p:nvSpPr>
        <p:spPr>
          <a:xfrm>
            <a:off x="358250" y="2541200"/>
            <a:ext cx="4912200" cy="13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plt.magnitude_spectrum(signalAmplitude)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plt.show()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9175" y="0"/>
            <a:ext cx="914826" cy="91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Spectragram   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6"/>
          <p:cNvPicPr preferRelativeResize="0"/>
          <p:nvPr/>
        </p:nvPicPr>
        <p:blipFill rotWithShape="1">
          <a:blip r:embed="rId3">
            <a:alphaModFix/>
          </a:blip>
          <a:srcRect b="0" l="3724" r="7811" t="0"/>
          <a:stretch/>
        </p:blipFill>
        <p:spPr>
          <a:xfrm>
            <a:off x="2599675" y="233600"/>
            <a:ext cx="5400899" cy="7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0850" y="1385050"/>
            <a:ext cx="4434350" cy="329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9175" y="0"/>
            <a:ext cx="914826" cy="91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EFEFE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2 - Signal Processing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of attack?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frequencies (i.e., pitch of voice) to determine if a player jumps or not.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Potential application: training singing at a correct pitch in the form of a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FF0000"/>
                </a:solidFill>
              </a:rPr>
              <a:t>(Completed) </a:t>
            </a:r>
            <a:r>
              <a:rPr lang="en"/>
              <a:t>Take in audio signal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>
                <a:solidFill>
                  <a:srgbClr val="FF0000"/>
                </a:solidFill>
              </a:rPr>
              <a:t>(Completed crudely) </a:t>
            </a:r>
            <a:r>
              <a:rPr lang="en"/>
              <a:t>Check if level of noise is above threshold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Simple solution: cluster means for a certain time point for the frequencies and check if one cluster is greater than another. If True, jump. Else, don’t jump.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If above or equal to threshold: 1. Elif below threshold: 0.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Final returns: a list containing 1s and 0s where 1 = jump and 0 = don’t jump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 be implemented: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Associating timepoints with whether the character jumps or not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 be implemented later: real-time processing of jumping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Real time plotting: </a:t>
            </a:r>
            <a:r>
              <a:rPr lang="en"/>
              <a:t>https://www.youtube.com/watch?v=Ercd-Ip5PfQ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3 - Game Design</a:t>
            </a:r>
            <a:endParaRPr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start?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pygame, create a game environment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2D field from the side, a scream = jump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later versions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frequency dictates jump heights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smoother movements, more detail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implement side-to-side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EFEFEF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3 - Game Design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of attack?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 pygame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Brush up on 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Add gravity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Choose sprite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Configure sprite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Got the Dollar Dollar Bills</a:t>
            </a:r>
            <a:endParaRPr/>
          </a:p>
        </p:txBody>
      </p:sp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OpenBCI hardware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Help us pick what equipment we get!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11700" y="5087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F9B00"/>
                </a:solidFill>
                <a:latin typeface="Oswald"/>
                <a:ea typeface="Oswald"/>
                <a:cs typeface="Oswald"/>
                <a:sym typeface="Oswald"/>
              </a:rPr>
              <a:t>Neur</a:t>
            </a:r>
            <a:r>
              <a:rPr lang="en" sz="4800">
                <a:solidFill>
                  <a:srgbClr val="ECEC00"/>
                </a:solidFill>
                <a:latin typeface="Oswald"/>
                <a:ea typeface="Oswald"/>
                <a:cs typeface="Oswald"/>
                <a:sym typeface="Oswald"/>
              </a:rPr>
              <a:t>Alberta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Tech</a:t>
            </a:r>
            <a:endParaRPr sz="4800">
              <a:solidFill>
                <a:srgbClr val="219A1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949" cy="508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3597" y="3308034"/>
            <a:ext cx="1336970" cy="12953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508150" y="1554175"/>
            <a:ext cx="65031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Char char="●"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Founded February 2019 in association with NeuroTechX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Char char="●"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Competed in the NeuroTechX Student Club Open Competition 2019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Char char="●"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Organizing and hosting learning opportunities for all students!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476" y="3365713"/>
            <a:ext cx="1179950" cy="117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950" y="3534801"/>
            <a:ext cx="3590567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311700" y="5087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Who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ECEC00"/>
                </a:solidFill>
                <a:latin typeface="Oswald"/>
                <a:ea typeface="Oswald"/>
                <a:cs typeface="Oswald"/>
                <a:sym typeface="Oswald"/>
              </a:rPr>
              <a:t>Are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We?</a:t>
            </a:r>
            <a:endParaRPr sz="4800">
              <a:solidFill>
                <a:srgbClr val="219A1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949" cy="50872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3383700" y="3960050"/>
            <a:ext cx="23766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Zach Selk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VP Technology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Computing Science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0" l="0" r="27693" t="0"/>
          <a:stretch/>
        </p:blipFill>
        <p:spPr>
          <a:xfrm>
            <a:off x="3252300" y="1354950"/>
            <a:ext cx="2639400" cy="2433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311700" y="5087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Who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ECEC00"/>
                </a:solidFill>
                <a:latin typeface="Oswald"/>
                <a:ea typeface="Oswald"/>
                <a:cs typeface="Oswald"/>
                <a:sym typeface="Oswald"/>
              </a:rPr>
              <a:t>Are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We?</a:t>
            </a:r>
            <a:endParaRPr sz="4800">
              <a:solidFill>
                <a:srgbClr val="219A1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949" cy="50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3383700" y="3960050"/>
            <a:ext cx="23766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Eden Redman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Project Manager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Fine Arts and Design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3025" y="1457488"/>
            <a:ext cx="2237951" cy="22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/>
        </p:nvSpPr>
        <p:spPr>
          <a:xfrm>
            <a:off x="311700" y="5087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Who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ECEC00"/>
                </a:solidFill>
                <a:latin typeface="Oswald"/>
                <a:ea typeface="Oswald"/>
                <a:cs typeface="Oswald"/>
                <a:sym typeface="Oswald"/>
              </a:rPr>
              <a:t>Are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We?</a:t>
            </a:r>
            <a:endParaRPr sz="4800">
              <a:solidFill>
                <a:srgbClr val="219A1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949" cy="50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3076200" y="3965650"/>
            <a:ext cx="29916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Cameron Hildebrandt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VP Communications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Computing Science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7550" y="1429388"/>
            <a:ext cx="2288876" cy="2284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Previous Project(s)</a:t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311700" y="1263475"/>
            <a:ext cx="5223300" cy="15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*All stare intently at Zach for the next 5 minutes*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311700" y="5087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Who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ECEC00"/>
                </a:solidFill>
                <a:latin typeface="Oswald"/>
                <a:ea typeface="Oswald"/>
                <a:cs typeface="Oswald"/>
                <a:sym typeface="Oswald"/>
              </a:rPr>
              <a:t>Are</a:t>
            </a:r>
            <a:r>
              <a:rPr lang="en" sz="48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You</a:t>
            </a:r>
            <a:r>
              <a:rPr lang="en" sz="4800">
                <a:solidFill>
                  <a:srgbClr val="219A17"/>
                </a:solidFill>
                <a:latin typeface="Oswald"/>
                <a:ea typeface="Oswald"/>
                <a:cs typeface="Oswald"/>
                <a:sym typeface="Oswald"/>
              </a:rPr>
              <a:t>?!</a:t>
            </a:r>
            <a:endParaRPr sz="4800">
              <a:solidFill>
                <a:srgbClr val="219A17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949" cy="50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3076200" y="1913450"/>
            <a:ext cx="29916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Name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Affiliations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swald"/>
                <a:ea typeface="Oswald"/>
                <a:cs typeface="Oswald"/>
                <a:sym typeface="Oswald"/>
              </a:rPr>
              <a:t>Program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7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not using “brain” data per 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7480" y="2288925"/>
            <a:ext cx="4764201" cy="2681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311700" y="1678450"/>
            <a:ext cx="8713800" cy="13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User generated noise as a biosignal - which is the input into the game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	Specifically  → screams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 Night Project 1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990675"/>
            <a:ext cx="8520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Scream and it jumps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311700" y="2647875"/>
            <a:ext cx="76452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Extra Goals:</a:t>
            </a:r>
            <a:endParaRPr sz="1800">
              <a:solidFill>
                <a:schemeClr val="dk2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D</a:t>
            </a:r>
            <a:r>
              <a:rPr lang="en" sz="1800">
                <a:solidFill>
                  <a:schemeClr val="dk2"/>
                </a:solidFill>
              </a:rPr>
              <a:t>ifferent frequencies elicit different effects</a:t>
            </a:r>
            <a:endParaRPr sz="1800">
              <a:solidFill>
                <a:schemeClr val="dk2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Real-time</a:t>
            </a:r>
            <a:endParaRPr sz="1800">
              <a:solidFill>
                <a:schemeClr val="dk2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Sustained scream results in something</a:t>
            </a:r>
            <a:endParaRPr sz="1800">
              <a:solidFill>
                <a:schemeClr val="dk2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Your thoughts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313575"/>
            <a:ext cx="8520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Single central sprite based character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